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48" r:id="rId5"/>
  </p:sldMasterIdLst>
  <p:sldIdLst>
    <p:sldId id="277" r:id="rId6"/>
    <p:sldId id="269" r:id="rId7"/>
    <p:sldId id="285" r:id="rId8"/>
    <p:sldId id="268" r:id="rId9"/>
    <p:sldId id="284" r:id="rId10"/>
    <p:sldId id="286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Josipovic" initials="KJ" lastIdx="1" clrIdx="0">
    <p:extLst>
      <p:ext uri="{19B8F6BF-5375-455C-9EA6-DF929625EA0E}">
        <p15:presenceInfo xmlns:p15="http://schemas.microsoft.com/office/powerpoint/2012/main" userId="S::kjosipovic@wmo.int::3db77c78-b6f0-40c7-a5c2-2c2a2ad414e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68"/>
    <p:restoredTop sz="97625"/>
  </p:normalViewPr>
  <p:slideViewPr>
    <p:cSldViewPr snapToGrid="0" snapToObjects="1">
      <p:cViewPr varScale="1">
        <p:scale>
          <a:sx n="100" d="100"/>
          <a:sy n="100" d="100"/>
        </p:scale>
        <p:origin x="72" y="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da Catcheside" userId="7728fd98-b5c3-43ca-a56c-3257379118e1" providerId="ADAL" clId="{376C9F1C-9988-4277-BFAE-2CE8DB680FE2}"/>
    <pc:docChg chg="custSel addSld delSld modSld sldOrd addMainMaster modMainMaster">
      <pc:chgData name="Alida Catcheside" userId="7728fd98-b5c3-43ca-a56c-3257379118e1" providerId="ADAL" clId="{376C9F1C-9988-4277-BFAE-2CE8DB680FE2}" dt="2024-04-17T14:53:26" v="1216" actId="20577"/>
      <pc:docMkLst>
        <pc:docMk/>
      </pc:docMkLst>
      <pc:sldChg chg="del">
        <pc:chgData name="Alida Catcheside" userId="7728fd98-b5c3-43ca-a56c-3257379118e1" providerId="ADAL" clId="{376C9F1C-9988-4277-BFAE-2CE8DB680FE2}" dt="2024-04-17T14:48:15.093" v="1087" actId="2696"/>
        <pc:sldMkLst>
          <pc:docMk/>
          <pc:sldMk cId="3984033265" sldId="265"/>
        </pc:sldMkLst>
      </pc:sldChg>
      <pc:sldChg chg="modSp mod">
        <pc:chgData name="Alida Catcheside" userId="7728fd98-b5c3-43ca-a56c-3257379118e1" providerId="ADAL" clId="{376C9F1C-9988-4277-BFAE-2CE8DB680FE2}" dt="2024-04-17T14:39:18.612" v="228" actId="2711"/>
        <pc:sldMkLst>
          <pc:docMk/>
          <pc:sldMk cId="1782598935" sldId="268"/>
        </pc:sldMkLst>
        <pc:spChg chg="mod">
          <ac:chgData name="Alida Catcheside" userId="7728fd98-b5c3-43ca-a56c-3257379118e1" providerId="ADAL" clId="{376C9F1C-9988-4277-BFAE-2CE8DB680FE2}" dt="2024-04-17T14:39:18.612" v="228" actId="2711"/>
          <ac:spMkLst>
            <pc:docMk/>
            <pc:sldMk cId="1782598935" sldId="268"/>
            <ac:spMk id="6" creationId="{C82A2680-8980-374E-A5E8-0DF8347D0DBF}"/>
          </ac:spMkLst>
        </pc:spChg>
      </pc:sldChg>
      <pc:sldChg chg="delSp modSp mod">
        <pc:chgData name="Alida Catcheside" userId="7728fd98-b5c3-43ca-a56c-3257379118e1" providerId="ADAL" clId="{376C9F1C-9988-4277-BFAE-2CE8DB680FE2}" dt="2024-04-17T14:51:31.339" v="1183" actId="20577"/>
        <pc:sldMkLst>
          <pc:docMk/>
          <pc:sldMk cId="3534502772" sldId="269"/>
        </pc:sldMkLst>
        <pc:spChg chg="mod">
          <ac:chgData name="Alida Catcheside" userId="7728fd98-b5c3-43ca-a56c-3257379118e1" providerId="ADAL" clId="{376C9F1C-9988-4277-BFAE-2CE8DB680FE2}" dt="2024-04-17T14:51:31.339" v="1183" actId="20577"/>
          <ac:spMkLst>
            <pc:docMk/>
            <pc:sldMk cId="3534502772" sldId="269"/>
            <ac:spMk id="2" creationId="{A5C1E12B-A08D-2317-629C-6BFBC3F2A2DC}"/>
          </ac:spMkLst>
        </pc:spChg>
        <pc:spChg chg="del mod">
          <ac:chgData name="Alida Catcheside" userId="7728fd98-b5c3-43ca-a56c-3257379118e1" providerId="ADAL" clId="{376C9F1C-9988-4277-BFAE-2CE8DB680FE2}" dt="2024-04-17T14:49:37.353" v="1093"/>
          <ac:spMkLst>
            <pc:docMk/>
            <pc:sldMk cId="3534502772" sldId="269"/>
            <ac:spMk id="3" creationId="{BAD84F13-C100-1B34-217A-704EB82E3E7C}"/>
          </ac:spMkLst>
        </pc:spChg>
      </pc:sldChg>
      <pc:sldChg chg="modSp mod">
        <pc:chgData name="Alida Catcheside" userId="7728fd98-b5c3-43ca-a56c-3257379118e1" providerId="ADAL" clId="{376C9F1C-9988-4277-BFAE-2CE8DB680FE2}" dt="2024-04-17T14:53:26" v="1216" actId="20577"/>
        <pc:sldMkLst>
          <pc:docMk/>
          <pc:sldMk cId="1088218460" sldId="277"/>
        </pc:sldMkLst>
        <pc:spChg chg="mod">
          <ac:chgData name="Alida Catcheside" userId="7728fd98-b5c3-43ca-a56c-3257379118e1" providerId="ADAL" clId="{376C9F1C-9988-4277-BFAE-2CE8DB680FE2}" dt="2024-04-17T14:53:26" v="1216" actId="20577"/>
          <ac:spMkLst>
            <pc:docMk/>
            <pc:sldMk cId="1088218460" sldId="277"/>
            <ac:spMk id="2" creationId="{9500F7D2-A954-8761-3527-C158DDFB1106}"/>
          </ac:spMkLst>
        </pc:spChg>
      </pc:sldChg>
      <pc:sldChg chg="delSp modSp mod">
        <pc:chgData name="Alida Catcheside" userId="7728fd98-b5c3-43ca-a56c-3257379118e1" providerId="ADAL" clId="{376C9F1C-9988-4277-BFAE-2CE8DB680FE2}" dt="2024-04-17T14:52:10.034" v="1187" actId="20577"/>
        <pc:sldMkLst>
          <pc:docMk/>
          <pc:sldMk cId="115891715" sldId="284"/>
        </pc:sldMkLst>
        <pc:spChg chg="del mod">
          <ac:chgData name="Alida Catcheside" userId="7728fd98-b5c3-43ca-a56c-3257379118e1" providerId="ADAL" clId="{376C9F1C-9988-4277-BFAE-2CE8DB680FE2}" dt="2024-04-17T14:41:35.185" v="304" actId="21"/>
          <ac:spMkLst>
            <pc:docMk/>
            <pc:sldMk cId="115891715" sldId="284"/>
            <ac:spMk id="4" creationId="{54B4500F-5490-1249-8717-83EA92553B47}"/>
          </ac:spMkLst>
        </pc:spChg>
        <pc:spChg chg="mod">
          <ac:chgData name="Alida Catcheside" userId="7728fd98-b5c3-43ca-a56c-3257379118e1" providerId="ADAL" clId="{376C9F1C-9988-4277-BFAE-2CE8DB680FE2}" dt="2024-04-17T14:52:10.034" v="1187" actId="20577"/>
          <ac:spMkLst>
            <pc:docMk/>
            <pc:sldMk cId="115891715" sldId="284"/>
            <ac:spMk id="5" creationId="{47C33F45-D55E-44B4-E6DF-B3168D8571C9}"/>
          </ac:spMkLst>
        </pc:spChg>
        <pc:spChg chg="mod">
          <ac:chgData name="Alida Catcheside" userId="7728fd98-b5c3-43ca-a56c-3257379118e1" providerId="ADAL" clId="{376C9F1C-9988-4277-BFAE-2CE8DB680FE2}" dt="2024-04-17T14:40:20.428" v="260" actId="20577"/>
          <ac:spMkLst>
            <pc:docMk/>
            <pc:sldMk cId="115891715" sldId="284"/>
            <ac:spMk id="6" creationId="{C82A2680-8980-374E-A5E8-0DF8347D0DBF}"/>
          </ac:spMkLst>
        </pc:spChg>
      </pc:sldChg>
      <pc:sldChg chg="modSp add mod ord">
        <pc:chgData name="Alida Catcheside" userId="7728fd98-b5c3-43ca-a56c-3257379118e1" providerId="ADAL" clId="{376C9F1C-9988-4277-BFAE-2CE8DB680FE2}" dt="2024-04-17T14:51:52.333" v="1185" actId="207"/>
        <pc:sldMkLst>
          <pc:docMk/>
          <pc:sldMk cId="3200939795" sldId="285"/>
        </pc:sldMkLst>
        <pc:spChg chg="mod">
          <ac:chgData name="Alida Catcheside" userId="7728fd98-b5c3-43ca-a56c-3257379118e1" providerId="ADAL" clId="{376C9F1C-9988-4277-BFAE-2CE8DB680FE2}" dt="2024-04-17T14:51:52.333" v="1185" actId="207"/>
          <ac:spMkLst>
            <pc:docMk/>
            <pc:sldMk cId="3200939795" sldId="285"/>
            <ac:spMk id="2" creationId="{8EDCCC50-05B6-4739-8B36-6F56A88826D1}"/>
          </ac:spMkLst>
        </pc:spChg>
        <pc:spChg chg="mod">
          <ac:chgData name="Alida Catcheside" userId="7728fd98-b5c3-43ca-a56c-3257379118e1" providerId="ADAL" clId="{376C9F1C-9988-4277-BFAE-2CE8DB680FE2}" dt="2024-04-17T14:29:12.610" v="4" actId="27636"/>
          <ac:spMkLst>
            <pc:docMk/>
            <pc:sldMk cId="3200939795" sldId="285"/>
            <ac:spMk id="3" creationId="{1185E93C-B6E4-4B56-8631-8718EA859CFA}"/>
          </ac:spMkLst>
        </pc:spChg>
        <pc:spChg chg="mod">
          <ac:chgData name="Alida Catcheside" userId="7728fd98-b5c3-43ca-a56c-3257379118e1" providerId="ADAL" clId="{376C9F1C-9988-4277-BFAE-2CE8DB680FE2}" dt="2024-04-17T14:29:12.606" v="3" actId="27636"/>
          <ac:spMkLst>
            <pc:docMk/>
            <pc:sldMk cId="3200939795" sldId="285"/>
            <ac:spMk id="4" creationId="{4F2B9DF0-E89B-4DC5-8609-094359C06943}"/>
          </ac:spMkLst>
        </pc:spChg>
      </pc:sldChg>
      <pc:sldChg chg="modSp new del mod">
        <pc:chgData name="Alida Catcheside" userId="7728fd98-b5c3-43ca-a56c-3257379118e1" providerId="ADAL" clId="{376C9F1C-9988-4277-BFAE-2CE8DB680FE2}" dt="2024-04-17T14:39:30.631" v="229" actId="2696"/>
        <pc:sldMkLst>
          <pc:docMk/>
          <pc:sldMk cId="1793827814" sldId="286"/>
        </pc:sldMkLst>
        <pc:spChg chg="mod">
          <ac:chgData name="Alida Catcheside" userId="7728fd98-b5c3-43ca-a56c-3257379118e1" providerId="ADAL" clId="{376C9F1C-9988-4277-BFAE-2CE8DB680FE2}" dt="2024-04-17T14:37:34.249" v="220" actId="113"/>
          <ac:spMkLst>
            <pc:docMk/>
            <pc:sldMk cId="1793827814" sldId="286"/>
            <ac:spMk id="2" creationId="{F544C939-45E1-4D49-BB7C-B6CCC25E2A9B}"/>
          </ac:spMkLst>
        </pc:spChg>
        <pc:spChg chg="mod">
          <ac:chgData name="Alida Catcheside" userId="7728fd98-b5c3-43ca-a56c-3257379118e1" providerId="ADAL" clId="{376C9F1C-9988-4277-BFAE-2CE8DB680FE2}" dt="2024-04-17T14:37:37.718" v="221" actId="20577"/>
          <ac:spMkLst>
            <pc:docMk/>
            <pc:sldMk cId="1793827814" sldId="286"/>
            <ac:spMk id="3" creationId="{96FF801E-A57B-0991-80B2-B43261932C93}"/>
          </ac:spMkLst>
        </pc:spChg>
      </pc:sldChg>
      <pc:sldChg chg="modSp add mod">
        <pc:chgData name="Alida Catcheside" userId="7728fd98-b5c3-43ca-a56c-3257379118e1" providerId="ADAL" clId="{376C9F1C-9988-4277-BFAE-2CE8DB680FE2}" dt="2024-04-17T14:52:55.700" v="1214" actId="20577"/>
        <pc:sldMkLst>
          <pc:docMk/>
          <pc:sldMk cId="2783586310" sldId="286"/>
        </pc:sldMkLst>
        <pc:spChg chg="mod">
          <ac:chgData name="Alida Catcheside" userId="7728fd98-b5c3-43ca-a56c-3257379118e1" providerId="ADAL" clId="{376C9F1C-9988-4277-BFAE-2CE8DB680FE2}" dt="2024-04-17T14:52:55.700" v="1214" actId="20577"/>
          <ac:spMkLst>
            <pc:docMk/>
            <pc:sldMk cId="2783586310" sldId="286"/>
            <ac:spMk id="5" creationId="{47C33F45-D55E-44B4-E6DF-B3168D8571C9}"/>
          </ac:spMkLst>
        </pc:spChg>
      </pc:sldChg>
      <pc:sldChg chg="new del">
        <pc:chgData name="Alida Catcheside" userId="7728fd98-b5c3-43ca-a56c-3257379118e1" providerId="ADAL" clId="{376C9F1C-9988-4277-BFAE-2CE8DB680FE2}" dt="2024-04-17T14:45:43.688" v="1065" actId="2696"/>
        <pc:sldMkLst>
          <pc:docMk/>
          <pc:sldMk cId="2976665250" sldId="286"/>
        </pc:sldMkLst>
      </pc:sldChg>
      <pc:sldChg chg="new del">
        <pc:chgData name="Alida Catcheside" userId="7728fd98-b5c3-43ca-a56c-3257379118e1" providerId="ADAL" clId="{376C9F1C-9988-4277-BFAE-2CE8DB680FE2}" dt="2024-04-17T14:51:39.894" v="1184" actId="2696"/>
        <pc:sldMkLst>
          <pc:docMk/>
          <pc:sldMk cId="3210051471" sldId="286"/>
        </pc:sldMkLst>
      </pc:sldChg>
      <pc:sldChg chg="new del">
        <pc:chgData name="Alida Catcheside" userId="7728fd98-b5c3-43ca-a56c-3257379118e1" providerId="ADAL" clId="{376C9F1C-9988-4277-BFAE-2CE8DB680FE2}" dt="2024-04-17T14:41:16.007" v="262" actId="2696"/>
        <pc:sldMkLst>
          <pc:docMk/>
          <pc:sldMk cId="3759040619" sldId="286"/>
        </pc:sldMkLst>
      </pc:sldChg>
      <pc:sldChg chg="new del">
        <pc:chgData name="Alida Catcheside" userId="7728fd98-b5c3-43ca-a56c-3257379118e1" providerId="ADAL" clId="{376C9F1C-9988-4277-BFAE-2CE8DB680FE2}" dt="2024-04-17T14:45:48.026" v="1066" actId="2696"/>
        <pc:sldMkLst>
          <pc:docMk/>
          <pc:sldMk cId="380383117" sldId="287"/>
        </pc:sldMkLst>
      </pc:sldChg>
      <pc:sldChg chg="new del">
        <pc:chgData name="Alida Catcheside" userId="7728fd98-b5c3-43ca-a56c-3257379118e1" providerId="ADAL" clId="{376C9F1C-9988-4277-BFAE-2CE8DB680FE2}" dt="2024-04-17T14:46:19.929" v="1072" actId="2696"/>
        <pc:sldMkLst>
          <pc:docMk/>
          <pc:sldMk cId="1693752410" sldId="288"/>
        </pc:sldMkLst>
      </pc:sldChg>
      <pc:sldChg chg="new del">
        <pc:chgData name="Alida Catcheside" userId="7728fd98-b5c3-43ca-a56c-3257379118e1" providerId="ADAL" clId="{376C9F1C-9988-4277-BFAE-2CE8DB680FE2}" dt="2024-04-17T14:46:22.085" v="1073" actId="2696"/>
        <pc:sldMkLst>
          <pc:docMk/>
          <pc:sldMk cId="1568019306" sldId="289"/>
        </pc:sldMkLst>
      </pc:sldChg>
      <pc:sldChg chg="new del">
        <pc:chgData name="Alida Catcheside" userId="7728fd98-b5c3-43ca-a56c-3257379118e1" providerId="ADAL" clId="{376C9F1C-9988-4277-BFAE-2CE8DB680FE2}" dt="2024-04-17T14:46:24.264" v="1074" actId="2696"/>
        <pc:sldMkLst>
          <pc:docMk/>
          <pc:sldMk cId="4115499720" sldId="290"/>
        </pc:sldMkLst>
      </pc:sldChg>
      <pc:sldChg chg="new del">
        <pc:chgData name="Alida Catcheside" userId="7728fd98-b5c3-43ca-a56c-3257379118e1" providerId="ADAL" clId="{376C9F1C-9988-4277-BFAE-2CE8DB680FE2}" dt="2024-04-17T14:46:26.236" v="1075" actId="2696"/>
        <pc:sldMkLst>
          <pc:docMk/>
          <pc:sldMk cId="3579791610" sldId="291"/>
        </pc:sldMkLst>
      </pc:sldChg>
      <pc:sldChg chg="new del">
        <pc:chgData name="Alida Catcheside" userId="7728fd98-b5c3-43ca-a56c-3257379118e1" providerId="ADAL" clId="{376C9F1C-9988-4277-BFAE-2CE8DB680FE2}" dt="2024-04-17T14:46:28.493" v="1076" actId="2696"/>
        <pc:sldMkLst>
          <pc:docMk/>
          <pc:sldMk cId="1431067663" sldId="292"/>
        </pc:sldMkLst>
      </pc:sldChg>
      <pc:sldChg chg="new del">
        <pc:chgData name="Alida Catcheside" userId="7728fd98-b5c3-43ca-a56c-3257379118e1" providerId="ADAL" clId="{376C9F1C-9988-4277-BFAE-2CE8DB680FE2}" dt="2024-04-17T14:46:30.508" v="1077" actId="2696"/>
        <pc:sldMkLst>
          <pc:docMk/>
          <pc:sldMk cId="767517487" sldId="293"/>
        </pc:sldMkLst>
      </pc:sldChg>
      <pc:sldChg chg="new del">
        <pc:chgData name="Alida Catcheside" userId="7728fd98-b5c3-43ca-a56c-3257379118e1" providerId="ADAL" clId="{376C9F1C-9988-4277-BFAE-2CE8DB680FE2}" dt="2024-04-17T14:47:05.041" v="1078" actId="2696"/>
        <pc:sldMkLst>
          <pc:docMk/>
          <pc:sldMk cId="1428883465" sldId="294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3956635916" sldId="295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3427818832" sldId="296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3644708521" sldId="297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542712532" sldId="298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1912634521" sldId="299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2617996678" sldId="300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2576275727" sldId="301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167597913" sldId="302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3407063547" sldId="303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458199804" sldId="304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3548491941" sldId="305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3575960165" sldId="306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2701165542" sldId="307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491185188" sldId="308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3529186799" sldId="309"/>
        </pc:sldMkLst>
      </pc:sldChg>
      <pc:sldChg chg="new del">
        <pc:chgData name="Alida Catcheside" userId="7728fd98-b5c3-43ca-a56c-3257379118e1" providerId="ADAL" clId="{376C9F1C-9988-4277-BFAE-2CE8DB680FE2}" dt="2024-04-17T14:47:05.041" v="1078" actId="2696"/>
        <pc:sldMkLst>
          <pc:docMk/>
          <pc:sldMk cId="1536245449" sldId="310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697023623" sldId="311"/>
        </pc:sldMkLst>
      </pc:sldChg>
      <pc:sldChg chg="new del">
        <pc:chgData name="Alida Catcheside" userId="7728fd98-b5c3-43ca-a56c-3257379118e1" providerId="ADAL" clId="{376C9F1C-9988-4277-BFAE-2CE8DB680FE2}" dt="2024-04-17T14:47:12.090" v="1079" actId="2696"/>
        <pc:sldMkLst>
          <pc:docMk/>
          <pc:sldMk cId="3717921204" sldId="312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3075625672" sldId="313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1751842389" sldId="314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3285349212" sldId="315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3142978052" sldId="316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2491155008" sldId="317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1836547555" sldId="318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1728066008" sldId="319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1771715990" sldId="320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4209139482" sldId="321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810027720" sldId="322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2103487615" sldId="323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1375859405" sldId="324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1570284044" sldId="325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90501815" sldId="326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3330479038" sldId="327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2927104332" sldId="328"/>
        </pc:sldMkLst>
      </pc:sldChg>
      <pc:sldChg chg="new del">
        <pc:chgData name="Alida Catcheside" userId="7728fd98-b5c3-43ca-a56c-3257379118e1" providerId="ADAL" clId="{376C9F1C-9988-4277-BFAE-2CE8DB680FE2}" dt="2024-04-17T14:47:17.629" v="1080" actId="2696"/>
        <pc:sldMkLst>
          <pc:docMk/>
          <pc:sldMk cId="493655104" sldId="329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917318217" sldId="330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3615266374" sldId="331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265599300" sldId="332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2769262233" sldId="333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1190979840" sldId="334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1748100335" sldId="335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859884165" sldId="336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767074147" sldId="337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2884219751" sldId="338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3698574062" sldId="339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92504897" sldId="340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3670637927" sldId="341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3302866667" sldId="342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1118151490" sldId="343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442745078" sldId="344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3295318082" sldId="345"/>
        </pc:sldMkLst>
      </pc:sldChg>
      <pc:sldChg chg="new del">
        <pc:chgData name="Alida Catcheside" userId="7728fd98-b5c3-43ca-a56c-3257379118e1" providerId="ADAL" clId="{376C9F1C-9988-4277-BFAE-2CE8DB680FE2}" dt="2024-04-17T14:47:22.624" v="1081" actId="2696"/>
        <pc:sldMkLst>
          <pc:docMk/>
          <pc:sldMk cId="1976785086" sldId="346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3044283313" sldId="347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731286873" sldId="348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1841272664" sldId="349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1553027106" sldId="350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1534120556" sldId="351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2265180307" sldId="352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2193540794" sldId="353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3929648882" sldId="354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3028787805" sldId="355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3287131474" sldId="356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3164157797" sldId="357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2359518574" sldId="358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2676723070" sldId="359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1934690946" sldId="360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2581820459" sldId="361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3235302692" sldId="362"/>
        </pc:sldMkLst>
      </pc:sldChg>
      <pc:sldChg chg="new del">
        <pc:chgData name="Alida Catcheside" userId="7728fd98-b5c3-43ca-a56c-3257379118e1" providerId="ADAL" clId="{376C9F1C-9988-4277-BFAE-2CE8DB680FE2}" dt="2024-04-17T14:47:27.340" v="1082" actId="2696"/>
        <pc:sldMkLst>
          <pc:docMk/>
          <pc:sldMk cId="512607884" sldId="363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3234903148" sldId="364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68026614" sldId="365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2418338144" sldId="366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2123196997" sldId="367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3742887140" sldId="368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1572258394" sldId="369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4024536749" sldId="370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494069171" sldId="371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31048610" sldId="372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3495310247" sldId="373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3336707530" sldId="374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3640175337" sldId="375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584792215" sldId="376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1377380074" sldId="377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332310184" sldId="378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221415048" sldId="379"/>
        </pc:sldMkLst>
      </pc:sldChg>
      <pc:sldChg chg="new del">
        <pc:chgData name="Alida Catcheside" userId="7728fd98-b5c3-43ca-a56c-3257379118e1" providerId="ADAL" clId="{376C9F1C-9988-4277-BFAE-2CE8DB680FE2}" dt="2024-04-17T14:47:33.088" v="1083" actId="2696"/>
        <pc:sldMkLst>
          <pc:docMk/>
          <pc:sldMk cId="1355485160" sldId="38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26669595" sldId="38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192291175" sldId="38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613852069" sldId="38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063607697" sldId="38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057837765" sldId="38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048632649" sldId="38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893540469" sldId="38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360837034" sldId="38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968007174" sldId="38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10986221" sldId="39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61430386" sldId="39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753376761" sldId="39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130116819" sldId="39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78071691" sldId="39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750792622" sldId="39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38476233" sldId="39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355204093" sldId="39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909232904" sldId="39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07785410" sldId="39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839797596" sldId="40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78888467" sldId="40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254371089" sldId="40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040224032" sldId="40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620991343" sldId="40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587547111" sldId="40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861215608" sldId="40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672187544" sldId="40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683314580" sldId="40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120393907" sldId="40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368799859" sldId="41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971190367" sldId="41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761179278" sldId="41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059658591" sldId="41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841902910" sldId="41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272716298" sldId="41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602675440" sldId="41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313649774" sldId="41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54713262" sldId="41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68169883" sldId="41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04959375" sldId="42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370683863" sldId="42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975669760" sldId="42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76150459" sldId="42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582724897" sldId="42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655138608" sldId="42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068171132" sldId="42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752769980" sldId="42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971841795" sldId="42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450378601" sldId="42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008006007" sldId="43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59862791" sldId="43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918665725" sldId="43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52275747" sldId="43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647430977" sldId="43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352554431" sldId="43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825476690" sldId="43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778342492" sldId="43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72407016" sldId="43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00485797" sldId="43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32874162" sldId="44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96771534" sldId="44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989020646" sldId="44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987079069" sldId="44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245058096" sldId="44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233292906" sldId="44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90957994" sldId="44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814844727" sldId="44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053780208" sldId="44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12569496" sldId="44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640048392" sldId="45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769889229" sldId="45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578581892" sldId="45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83743855" sldId="45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324140876" sldId="45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67161356" sldId="45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235071987" sldId="45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676543118" sldId="45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35836977" sldId="45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92494165" sldId="45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59212810" sldId="46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838078321" sldId="46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4509964" sldId="46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72964534" sldId="46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98020095" sldId="46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660532324" sldId="46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44240581" sldId="46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121093407" sldId="46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29637446" sldId="46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832254577" sldId="46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580058451" sldId="47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93616226" sldId="47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386749651" sldId="47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361365482" sldId="47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11056795" sldId="47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676486368" sldId="47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074770343" sldId="47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495823230" sldId="47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773623950" sldId="47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125013565" sldId="47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303561961" sldId="48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245529662" sldId="48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280816519" sldId="48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08450611" sldId="48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24460738" sldId="48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79675517" sldId="48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061223318" sldId="48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963275607" sldId="48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410670918" sldId="48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022524983" sldId="48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746921019" sldId="49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081848280" sldId="49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676885380" sldId="49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353364936" sldId="49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043003314" sldId="49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81291475" sldId="49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37569144" sldId="49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280246372" sldId="49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74076745" sldId="49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167138289" sldId="49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62205281" sldId="50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960615319" sldId="50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992579359" sldId="50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685593446" sldId="50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924970108" sldId="50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502377062" sldId="50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279160249" sldId="50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87395652" sldId="50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716699978" sldId="50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457215516" sldId="50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09201293" sldId="51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1829246" sldId="51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77625333" sldId="51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847718930" sldId="51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961292652" sldId="51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18178586" sldId="51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163203401" sldId="51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266289347" sldId="51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32135208" sldId="51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366958963" sldId="51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42357951" sldId="52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925383355" sldId="52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739263555" sldId="52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51227818" sldId="52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05771649" sldId="52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050150501" sldId="52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028047033" sldId="52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289233282" sldId="52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202005861" sldId="52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307081712" sldId="52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831831251" sldId="53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347220681" sldId="53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106159873" sldId="53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451190081" sldId="53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25948620" sldId="53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507557427" sldId="53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901930801" sldId="53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281545920" sldId="53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182796843" sldId="53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05960135" sldId="53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224791411" sldId="54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420913168" sldId="54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000174464" sldId="54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736707826" sldId="54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636928681" sldId="54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91679769" sldId="54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810685922" sldId="54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002064505" sldId="54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078759709" sldId="54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060857540" sldId="54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92500221" sldId="55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244754323" sldId="55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398936573" sldId="55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740889004" sldId="55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504146670" sldId="55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613876092" sldId="55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32502066" sldId="55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302392751" sldId="55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818212360" sldId="55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665172432" sldId="55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79455232" sldId="56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183538572" sldId="56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495727862" sldId="56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876960906" sldId="56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74184211" sldId="56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348274606" sldId="56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551302345" sldId="56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360897466" sldId="56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620543976" sldId="56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838547322" sldId="56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811512163" sldId="57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377056674" sldId="57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506081744" sldId="57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352776483" sldId="57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786000130" sldId="57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799896313" sldId="57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980941684" sldId="57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183307985" sldId="57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080174503" sldId="57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246366870" sldId="57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74372418" sldId="58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299423568" sldId="58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040714450" sldId="58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898046228" sldId="58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588912426" sldId="58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533944370" sldId="58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145521516" sldId="58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820902364" sldId="58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807521898" sldId="58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868282090" sldId="58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87757245" sldId="59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263867783" sldId="59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96950271" sldId="59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18348769" sldId="59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538454090" sldId="59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67438988" sldId="59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331481011" sldId="59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806310328" sldId="59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56042304" sldId="59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50328647" sldId="59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63337188" sldId="60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549256931" sldId="60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763038536" sldId="60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45904027" sldId="60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4114819823" sldId="60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735475923" sldId="605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025248043" sldId="606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726920014" sldId="607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56074841" sldId="608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4124878448" sldId="60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64590151" sldId="61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850392661" sldId="61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583006678" sldId="61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557571313" sldId="61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547726574" sldId="61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946838496" sldId="61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2802984421" sldId="616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566714749" sldId="617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153741623" sldId="618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861083568" sldId="619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43507771" sldId="620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029971129" sldId="621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737155165" sldId="622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3214554411" sldId="623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1084318430" sldId="624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93871470" sldId="625"/>
        </pc:sldMkLst>
      </pc:sldChg>
      <pc:sldChg chg="new del">
        <pc:chgData name="Alida Catcheside" userId="7728fd98-b5c3-43ca-a56c-3257379118e1" providerId="ADAL" clId="{376C9F1C-9988-4277-BFAE-2CE8DB680FE2}" dt="2024-04-17T14:47:41.715" v="1084" actId="2696"/>
        <pc:sldMkLst>
          <pc:docMk/>
          <pc:sldMk cId="604843984" sldId="62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649062089" sldId="62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4965696" sldId="62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74089116" sldId="62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143634264" sldId="630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506133352" sldId="631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510597891" sldId="632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931783822" sldId="633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3857483125" sldId="634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346145247" sldId="635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000542956" sldId="636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854670229" sldId="637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3661305646" sldId="638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4261132975" sldId="639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496199296" sldId="640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3748729397" sldId="641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592339754" sldId="642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114284144" sldId="643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463100953" sldId="644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361267621" sldId="645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660530365" sldId="646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416041933" sldId="647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905303002" sldId="648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676255056" sldId="64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0183664" sldId="65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675536411" sldId="65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78516016" sldId="65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1426254" sldId="65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92975182" sldId="65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64365738" sldId="65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89176105" sldId="65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32141599" sldId="65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22560022" sldId="65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616414294" sldId="65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03340802" sldId="66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657850907" sldId="66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56723143" sldId="66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26140993" sldId="66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57134173" sldId="66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79641220" sldId="66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538785312" sldId="66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394909597" sldId="66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83682170" sldId="66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87982489" sldId="66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867914737" sldId="67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53406595" sldId="67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42738882" sldId="67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109282699" sldId="67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84936065" sldId="67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43216077" sldId="67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09420042" sldId="67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681510651" sldId="67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899868460" sldId="67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11828222" sldId="67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30491085" sldId="68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862941650" sldId="68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01627524" sldId="68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24265377" sldId="68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671130534" sldId="68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47902049" sldId="68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355238499" sldId="68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09075299" sldId="68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75771092" sldId="68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67766814" sldId="68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19957033" sldId="69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92432565" sldId="69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90847109" sldId="69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56265861" sldId="69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646105517" sldId="69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63043518" sldId="69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67404491" sldId="69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27410430" sldId="69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64250977" sldId="69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149001475" sldId="69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9243969" sldId="70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05936967" sldId="70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16095875" sldId="70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33508453" sldId="70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149511320" sldId="70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35954672" sldId="70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20806386" sldId="70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2797911" sldId="70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866706861" sldId="70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4787733" sldId="70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69062283" sldId="71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7716931" sldId="71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24978428" sldId="71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848313101" sldId="71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641131667" sldId="71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68696746" sldId="71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163884908" sldId="71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92981643" sldId="71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89062795" sldId="71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05348227" sldId="71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64202867" sldId="72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11532188" sldId="72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31972618" sldId="72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817252869" sldId="72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73239136" sldId="72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76554468" sldId="72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62919898" sldId="72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49656131" sldId="72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659390" sldId="72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96601937" sldId="72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30475065" sldId="73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80961411" sldId="73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81118817" sldId="73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313444138" sldId="73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22365673" sldId="73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482490190" sldId="73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71760598" sldId="73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127194804" sldId="73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94159014" sldId="73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16445898" sldId="73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570011906" sldId="74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77791211" sldId="74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69026849" sldId="74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92408707" sldId="74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29473046" sldId="74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89719818" sldId="74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652329848" sldId="74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844707896" sldId="74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85691322" sldId="74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26925747" sldId="74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40182427" sldId="75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06753240" sldId="75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10173954" sldId="75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96781883" sldId="75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18108917" sldId="75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69584278" sldId="75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59253744" sldId="75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30822798" sldId="75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44137615" sldId="75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146433143" sldId="75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22178792" sldId="76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837619127" sldId="76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36363714" sldId="76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16940155" sldId="76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86405431" sldId="76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85546001" sldId="76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550688626" sldId="76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8280894" sldId="76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68449307" sldId="76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53050906" sldId="76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76222756" sldId="77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07551859" sldId="77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57679700" sldId="77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787894311" sldId="77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4247984" sldId="77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57195559" sldId="77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16681606" sldId="77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74272178" sldId="77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32061564" sldId="77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08242851" sldId="77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30206054" sldId="78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27448149" sldId="78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44947563" sldId="78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07589218" sldId="78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18360689" sldId="78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850127823" sldId="78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154877651" sldId="78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69289619" sldId="78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218404153" sldId="78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10989314" sldId="78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529442201" sldId="79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35450733" sldId="79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796025308" sldId="79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96546557" sldId="79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13149920" sldId="79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12198834" sldId="79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24927529" sldId="79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382475147" sldId="79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59326978" sldId="79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544412063" sldId="79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36589446" sldId="80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85397190" sldId="80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10522759" sldId="80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57899230" sldId="80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06531749" sldId="80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54609700" sldId="80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94977873" sldId="80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618149194" sldId="80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53090568" sldId="80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81655207" sldId="80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28603087" sldId="81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37369663" sldId="81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60714397" sldId="81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3046584" sldId="81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91126452" sldId="81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476485325" sldId="81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27751434" sldId="81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33583317" sldId="81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50809669" sldId="81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99772755" sldId="81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37141637" sldId="82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45287533" sldId="82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93861972" sldId="82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9919827" sldId="82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17146928" sldId="82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543042" sldId="82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91791505" sldId="82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465443179" sldId="82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694608729" sldId="82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5005949" sldId="82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20627058" sldId="83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21328878" sldId="83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536900190" sldId="83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22198009" sldId="83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08815528" sldId="83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15776010" sldId="83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98871544" sldId="83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05951872" sldId="83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12012034" sldId="83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23292652" sldId="83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04790359" sldId="84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21513693" sldId="84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13052340" sldId="84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345289464" sldId="84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34479007" sldId="84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718215560" sldId="84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80285751" sldId="84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424579217" sldId="84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618470466" sldId="84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62185099" sldId="84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00499033" sldId="85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02400432" sldId="85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60360489" sldId="85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80576040" sldId="85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22504368" sldId="85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363446174" sldId="85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26202663" sldId="85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85378709" sldId="85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5486398" sldId="85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45560708" sldId="85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88744902" sldId="86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72479326" sldId="86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72591586" sldId="86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50008773" sldId="86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578837054" sldId="86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47470948" sldId="86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68584826" sldId="86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1891411" sldId="86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865062834" sldId="86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9229660" sldId="86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240954375" sldId="87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55274889" sldId="87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67368273" sldId="87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2769177" sldId="87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0188013" sldId="87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609855698" sldId="87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24688172" sldId="87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29945244" sldId="87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259636661" sldId="87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19265711" sldId="87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75412893" sldId="88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1661819" sldId="88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17902430" sldId="88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20975203" sldId="88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51060561" sldId="88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79495153" sldId="88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90275737" sldId="88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499858625" sldId="88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839884969" sldId="88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825450893" sldId="88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64218478" sldId="89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610073164" sldId="89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45536419" sldId="89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75308732" sldId="89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28159819" sldId="89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530625699" sldId="89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63643953" sldId="89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127634444" sldId="89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286891874" sldId="89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53845143" sldId="89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611152104" sldId="90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52734125" sldId="90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53038542" sldId="90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64201560" sldId="90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507941128" sldId="90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71799268" sldId="90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773689011" sldId="90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70784274" sldId="90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677978625" sldId="90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48555739" sldId="90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74545572" sldId="91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32238339" sldId="91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08771706" sldId="91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847008937" sldId="91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62307277" sldId="91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57475542" sldId="91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76196545" sldId="91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882458513" sldId="91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543988048" sldId="91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1495536" sldId="91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571187664" sldId="92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681912352" sldId="92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07976976" sldId="92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38307005" sldId="92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789496612" sldId="92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037806519" sldId="92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198679295" sldId="92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78066799" sldId="92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89322447" sldId="92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05108378" sldId="92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76605292" sldId="93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885853991" sldId="93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148293194" sldId="93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96207191" sldId="93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99283170" sldId="93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23534883" sldId="93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1865891" sldId="93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35582613" sldId="93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161466846" sldId="93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149798678" sldId="93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52647578" sldId="94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32494271" sldId="94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48730330" sldId="94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85069478" sldId="94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24877544" sldId="94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52591527" sldId="94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276134286" sldId="94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822175977" sldId="94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66021621" sldId="94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09365388" sldId="94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5952956" sldId="95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19063358" sldId="95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37280058" sldId="95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519166704" sldId="95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107758182" sldId="95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14036815" sldId="95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166092023" sldId="95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671481635" sldId="95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60456420" sldId="95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48315824" sldId="95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94939155" sldId="96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78851163" sldId="96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281531140" sldId="96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77070283" sldId="96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89170123" sldId="96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15324878" sldId="96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00451694" sldId="96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389553395" sldId="96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632267536" sldId="96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80597426" sldId="96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740313943" sldId="97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85536324" sldId="97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669396082" sldId="97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582093652" sldId="97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573043021" sldId="97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31486869" sldId="97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66619861" sldId="97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71140747" sldId="97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86236358" sldId="97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141300011" sldId="97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473622791" sldId="98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148940693" sldId="98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54327160" sldId="98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23001742" sldId="98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22827125" sldId="98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13591407" sldId="98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00221089" sldId="98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43971336" sldId="98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614433621" sldId="98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327891986" sldId="98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896492153" sldId="99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4268935612" sldId="99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91078930" sldId="99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39127469" sldId="99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78467121" sldId="99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90744817" sldId="99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005369392" sldId="99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963285817" sldId="99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78170609" sldId="99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936793884" sldId="99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43731784" sldId="100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262635294" sldId="100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3000274681" sldId="1002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984444122" sldId="1003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785144939" sldId="1004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01788889" sldId="1005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646715053" sldId="1006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058065069" sldId="1007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1133075530" sldId="1008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717745232" sldId="1009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58400885" sldId="1010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296039049" sldId="1011"/>
        </pc:sldMkLst>
      </pc:sldChg>
      <pc:sldChg chg="new del">
        <pc:chgData name="Alida Catcheside" userId="7728fd98-b5c3-43ca-a56c-3257379118e1" providerId="ADAL" clId="{376C9F1C-9988-4277-BFAE-2CE8DB680FE2}" dt="2024-04-17T14:47:49.865" v="1085" actId="2696"/>
        <pc:sldMkLst>
          <pc:docMk/>
          <pc:sldMk cId="505616506" sldId="1012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3975345492" sldId="1013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734330137" sldId="1014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443060673" sldId="1015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3840071307" sldId="1016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407769295" sldId="1017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824294821" sldId="1018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499938732" sldId="1019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630662461" sldId="1020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4009797589" sldId="1021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330243915" sldId="1022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362513625" sldId="1023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4062961077" sldId="1024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3908365293" sldId="1025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1319293947" sldId="1026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53991434" sldId="1027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191027830" sldId="1028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27124550" sldId="1029"/>
        </pc:sldMkLst>
      </pc:sldChg>
      <pc:sldChg chg="new del">
        <pc:chgData name="Alida Catcheside" userId="7728fd98-b5c3-43ca-a56c-3257379118e1" providerId="ADAL" clId="{376C9F1C-9988-4277-BFAE-2CE8DB680FE2}" dt="2024-04-17T14:47:55.932" v="1086" actId="2696"/>
        <pc:sldMkLst>
          <pc:docMk/>
          <pc:sldMk cId="2346660653" sldId="1030"/>
        </pc:sldMkLst>
      </pc:sldChg>
      <pc:sldMasterChg chg="add addSldLayout">
        <pc:chgData name="Alida Catcheside" userId="7728fd98-b5c3-43ca-a56c-3257379118e1" providerId="ADAL" clId="{376C9F1C-9988-4277-BFAE-2CE8DB680FE2}" dt="2024-04-17T14:29:12.576" v="1" actId="27028"/>
        <pc:sldMasterMkLst>
          <pc:docMk/>
          <pc:sldMasterMk cId="3053617172" sldId="2147483648"/>
        </pc:sldMasterMkLst>
        <pc:sldLayoutChg chg="add">
          <pc:chgData name="Alida Catcheside" userId="7728fd98-b5c3-43ca-a56c-3257379118e1" providerId="ADAL" clId="{376C9F1C-9988-4277-BFAE-2CE8DB680FE2}" dt="2024-04-17T14:29:12.576" v="1" actId="27028"/>
          <pc:sldLayoutMkLst>
            <pc:docMk/>
            <pc:sldMasterMk cId="3053617172" sldId="2147483648"/>
            <pc:sldLayoutMk cId="187663353" sldId="2147483652"/>
          </pc:sldLayoutMkLst>
        </pc:sldLayoutChg>
      </pc:sldMasterChg>
      <pc:sldMasterChg chg="replId modSldLayout">
        <pc:chgData name="Alida Catcheside" userId="7728fd98-b5c3-43ca-a56c-3257379118e1" providerId="ADAL" clId="{376C9F1C-9988-4277-BFAE-2CE8DB680FE2}" dt="2024-04-17T14:29:12.576" v="1" actId="27028"/>
        <pc:sldMasterMkLst>
          <pc:docMk/>
          <pc:sldMasterMk cId="1433237481" sldId="2147483660"/>
        </pc:sldMasterMkLst>
        <pc:sldLayoutChg chg="replId">
          <pc:chgData name="Alida Catcheside" userId="7728fd98-b5c3-43ca-a56c-3257379118e1" providerId="ADAL" clId="{376C9F1C-9988-4277-BFAE-2CE8DB680FE2}" dt="2024-04-17T14:29:12.576" v="1" actId="27028"/>
          <pc:sldLayoutMkLst>
            <pc:docMk/>
            <pc:sldMasterMk cId="1433237481" sldId="2147483660"/>
            <pc:sldLayoutMk cId="586189239" sldId="214748366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C799-4231-2346-88CD-50EB4F7D6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A7F83-D93D-B848-B8B4-C00862A7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10179-53D6-2541-984B-2302772D1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A9576-B9E5-EC45-822F-70872F479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47FFFE-58EC-AD47-BCC4-79F7901ED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04409-47BD-B745-9631-8FBF6F0C9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0928A-9CEF-C94B-9E3D-ECF41CE9C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DCF3C-E871-1246-AA8C-C00AA837E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2C893-02D2-3A40-92BD-4F289774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0ACCC-903D-8849-B627-3B3B1442F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3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679AA-F95A-6C49-924E-ED19D1BA6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B20FD-2E08-4D4E-ABFE-5B18E37C80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732CF-C083-EB49-AADB-8BF4409C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1EBAD8-8AEC-6745-9184-44F30BB2B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1102-6943-F445-BF9F-18E890F0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20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A14A7-5367-6641-89B3-ED5206D4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EACD7-D93B-FE43-8595-62E80F9C1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CB0E1-F717-8543-8276-E0FF351B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C43B9-2296-0545-AA12-2E6E3353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8FCBA-5B72-1847-A4B5-B5B6FBAE9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6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17ED-B526-3741-9437-CAA67CD3D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CB9E6-61FE-0E4A-9EA7-A54AAE054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C00FF-8B7B-2849-8F0B-844EBBDC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EA24-2FF2-8645-B2F8-2B04E162F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7AD9-32FD-5D40-8739-004AAA5CF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8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F550-CB93-6440-9E7D-1990C0230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4B28-9891-9C48-BBF7-3FA840B144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8933CE-EA8D-4D49-A832-CFE5A31CF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8EF8E-143E-4648-850C-FFE87BCDC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3E1F61-4260-9C4D-AB89-CE7BE42C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0F333-43E3-5847-B0EC-E9AB122D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7806A-B7D2-7140-9436-1143278A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E6735-5C95-C54F-8E6D-915607B71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5059F-B372-DB48-B36F-AA1616F3B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6C662-5F07-F443-B63B-58577DB75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1AC9D6-AFA3-A546-BB82-E3D4FE01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A8E6B6-73E5-CA41-8BD4-041E50F46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955FE-D63C-D841-944B-31661EB39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D28364-DF09-0447-BD31-D77CF6314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9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7A369-3332-8449-82FA-53904157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4008B-3EEF-6E40-9202-C50512A3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C30F60-22F5-CF4F-8300-0C23FA8D6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6F9C5-71CD-DF4D-87AE-1E560337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1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D5756-9533-5947-8AA4-A55E45B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4A894-2BDD-664C-9734-01944B8EE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938AFC-927D-0E4C-8765-513AA32F5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B2AB-6FB0-3F4B-B296-90A3EB5B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6C93C-3293-7641-AEA6-C4007B00A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A7650-C748-FB4E-9BA6-288E3E3F4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3EDD49-D3A1-B74F-A8BB-1077D7DC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82356-7C2E-8A4E-9BC3-2381AEED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5408F6-B699-7C45-B509-8772F6DF4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0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179F-7EA1-A64F-AA5A-4307727C6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14D99-0F9D-1849-B080-00CC58551F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78331-B9EE-984C-BF89-C28E8A1BA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ECBAC-97ED-0B47-A77B-78F83C64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CB222-F7B7-A440-BD6A-F188B5160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DD5C41-6ADD-3445-9543-8CBA4F2C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7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E42707-DAB0-9642-AB96-BCDAFE10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3C5FAD-B53E-A44E-ACCE-FA8671073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C309E-16C9-9949-AF70-5ED125810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ED87-2C30-6C46-8CD5-5737BBF046EB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45BAAE-3D1C-F24D-97C2-A7BE90B756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00EC8-E292-F447-B047-35F0458B2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B117-5D75-FF4D-911A-5C2264440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3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265176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79">
            <a:extLst>
              <a:ext uri="{FF2B5EF4-FFF2-40B4-BE49-F238E27FC236}">
                <a16:creationId xmlns:a16="http://schemas.microsoft.com/office/drawing/2014/main" id="{C8461C19-E495-4638-9078-AC28B05A0BE5}"/>
              </a:ext>
            </a:extLst>
          </p:cNvPr>
          <p:cNvSpPr/>
          <p:nvPr/>
        </p:nvSpPr>
        <p:spPr>
          <a:xfrm>
            <a:off x="1071904" y="1537659"/>
            <a:ext cx="10048183" cy="47160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algn="ctr">
              <a:lnSpc>
                <a:spcPts val="3360"/>
              </a:lnSpc>
              <a:defRPr sz="1800"/>
            </a:pPr>
            <a:r>
              <a:rPr lang="en-US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I</a:t>
            </a:r>
            <a:r>
              <a:rPr lang="en-CH" sz="4400" b="1" kern="1000" spc="-10" dirty="0" err="1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tem</a:t>
            </a:r>
            <a:r>
              <a:rPr lang="en-CH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/doc </a:t>
            </a:r>
            <a:r>
              <a:rPr lang="en-US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11</a:t>
            </a:r>
            <a:r>
              <a:rPr lang="hr-HR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 – </a:t>
            </a:r>
            <a:r>
              <a:rPr lang="en-US" sz="4400" b="1" kern="1000" spc="-10" dirty="0">
                <a:solidFill>
                  <a:schemeClr val="bg1"/>
                </a:solidFill>
                <a:latin typeface="Arial"/>
                <a:ea typeface="Verdana"/>
                <a:cs typeface="Arial"/>
                <a:sym typeface="Montserrat-Regular"/>
              </a:rPr>
              <a:t>Gender equality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Shape 79">
            <a:extLst>
              <a:ext uri="{FF2B5EF4-FFF2-40B4-BE49-F238E27FC236}">
                <a16:creationId xmlns:a16="http://schemas.microsoft.com/office/drawing/2014/main" id="{9500F7D2-A954-8761-3527-C158DDFB1106}"/>
              </a:ext>
            </a:extLst>
          </p:cNvPr>
          <p:cNvSpPr/>
          <p:nvPr/>
        </p:nvSpPr>
        <p:spPr>
          <a:xfrm>
            <a:off x="1071905" y="2598003"/>
            <a:ext cx="10048183" cy="215443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Third Session of the Infrastructure Commission</a:t>
            </a:r>
          </a:p>
          <a:p>
            <a:pPr algn="ctr"/>
            <a:r>
              <a:rPr lang="en-US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(INFCOM-3, 15-19 April 2024)</a:t>
            </a:r>
          </a:p>
          <a:p>
            <a:pPr algn="ctr"/>
            <a:endParaRPr lang="hr-HR" sz="2800" b="0" i="0" u="none" strike="noStrike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CA" sz="2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Alida Catcheside/Secretariat</a:t>
            </a:r>
            <a:endParaRPr lang="en-US" sz="2800" b="0" i="0" u="none" strike="noStrike" baseline="0" dirty="0">
              <a:solidFill>
                <a:schemeClr val="bg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Arial"/>
                <a:ea typeface="Verdana"/>
                <a:cs typeface="Arial"/>
              </a:rPr>
              <a:t>1</a:t>
            </a:r>
            <a:r>
              <a:rPr lang="en-CH" sz="2800">
                <a:solidFill>
                  <a:schemeClr val="bg1"/>
                </a:solidFill>
                <a:latin typeface="Arial"/>
                <a:ea typeface="Verdana"/>
                <a:cs typeface="Arial"/>
              </a:rPr>
              <a:t>9</a:t>
            </a:r>
            <a:r>
              <a:rPr lang="en-US" sz="2800">
                <a:solidFill>
                  <a:schemeClr val="bg1"/>
                </a:solidFill>
                <a:latin typeface="Arial"/>
                <a:ea typeface="Verdana"/>
                <a:cs typeface="Arial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Arial"/>
                <a:ea typeface="Verdana"/>
                <a:cs typeface="Arial"/>
              </a:rPr>
              <a:t>April 2024</a:t>
            </a:r>
            <a:endParaRPr lang="hr-HR" sz="2800" b="0" i="0" u="none" strike="noStrike" baseline="0" dirty="0">
              <a:solidFill>
                <a:schemeClr val="bg1"/>
              </a:solidFill>
              <a:latin typeface="Arial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8218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9">
            <a:extLst>
              <a:ext uri="{FF2B5EF4-FFF2-40B4-BE49-F238E27FC236}">
                <a16:creationId xmlns:a16="http://schemas.microsoft.com/office/drawing/2014/main" id="{A5C1E12B-A08D-2317-629C-6BFBC3F2A2DC}"/>
              </a:ext>
            </a:extLst>
          </p:cNvPr>
          <p:cNvSpPr/>
          <p:nvPr/>
        </p:nvSpPr>
        <p:spPr>
          <a:xfrm>
            <a:off x="1279414" y="1180947"/>
            <a:ext cx="9303242" cy="437959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endParaRPr lang="en-CH" sz="4400" b="1" kern="1000" dirty="0">
              <a:solidFill>
                <a:srgbClr val="005A9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>
              <a:lnSpc>
                <a:spcPts val="3360"/>
              </a:lnSpc>
              <a:defRPr sz="1800"/>
            </a:pPr>
            <a:r>
              <a:rPr lang="en-CH" sz="4400" b="1" kern="1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1. INFCOM Circles</a:t>
            </a:r>
          </a:p>
          <a:p>
            <a:pPr>
              <a:lnSpc>
                <a:spcPts val="3360"/>
              </a:lnSpc>
              <a:defRPr sz="1800"/>
            </a:pPr>
            <a:endParaRPr lang="en-CH" sz="4400" b="1" kern="1000" dirty="0">
              <a:solidFill>
                <a:srgbClr val="005A9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>
              <a:lnSpc>
                <a:spcPts val="3360"/>
              </a:lnSpc>
              <a:defRPr sz="1800"/>
            </a:pPr>
            <a:r>
              <a:rPr lang="en-CH" sz="4400" b="1" kern="1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2. Panel discussion by SC Chairs</a:t>
            </a:r>
          </a:p>
          <a:p>
            <a:pPr>
              <a:lnSpc>
                <a:spcPts val="3360"/>
              </a:lnSpc>
              <a:defRPr sz="1800"/>
            </a:pPr>
            <a:endParaRPr lang="en-CH" sz="4400" b="1" kern="1000" dirty="0">
              <a:solidFill>
                <a:srgbClr val="005A9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>
              <a:lnSpc>
                <a:spcPts val="3360"/>
              </a:lnSpc>
              <a:defRPr sz="1800"/>
            </a:pPr>
            <a:r>
              <a:rPr lang="en-CH" sz="4400" b="1" kern="1000" dirty="0">
                <a:solidFill>
                  <a:srgbClr val="005A9C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3. Draft</a:t>
            </a:r>
            <a:r>
              <a:rPr lang="en-US" sz="44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Decision 11/1 will be </a:t>
            </a:r>
            <a:r>
              <a:rPr lang="en-CH" sz="44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	</a:t>
            </a:r>
            <a:r>
              <a:rPr lang="en-US" sz="4400" b="1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explained using Doc. 11</a:t>
            </a:r>
            <a:endParaRPr lang="en-CH" sz="4400" b="1" kern="1000" dirty="0">
              <a:solidFill>
                <a:srgbClr val="005A9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>
              <a:lnSpc>
                <a:spcPts val="3360"/>
              </a:lnSpc>
              <a:defRPr sz="1800"/>
            </a:pPr>
            <a:endParaRPr lang="en-CH" sz="4400" b="1" kern="1000" dirty="0">
              <a:solidFill>
                <a:srgbClr val="005A9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>
              <a:lnSpc>
                <a:spcPts val="3360"/>
              </a:lnSpc>
              <a:defRPr sz="1800"/>
            </a:pPr>
            <a:endParaRPr lang="en-CH" sz="4400" b="1" kern="1000" dirty="0">
              <a:solidFill>
                <a:srgbClr val="005A9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>
              <a:lnSpc>
                <a:spcPts val="3360"/>
              </a:lnSpc>
              <a:defRPr sz="1800"/>
            </a:pPr>
            <a:endParaRPr lang="en-CH" sz="4400" b="1" kern="1000" dirty="0">
              <a:solidFill>
                <a:srgbClr val="005A9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3450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CCC50-05B6-4739-8B36-6F56A8882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5A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lang="en-US" dirty="0">
                <a:solidFill>
                  <a:srgbClr val="005A9C"/>
                </a:solidFill>
              </a:rPr>
              <a:t> and how to start resolving them</a:t>
            </a:r>
            <a:endParaRPr lang="en-CH" dirty="0">
              <a:solidFill>
                <a:srgbClr val="005A9C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5E93C-B6E4-4B56-8631-8718EA859C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Issues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 balance not achieved</a:t>
            </a:r>
            <a:endParaRPr lang="en-CH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Succession planning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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 imbalance in Met organizations</a:t>
            </a:r>
            <a:endParaRPr lang="en-CH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Engagement of underrepresented domains (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hydrology) and/or regions </a:t>
            </a:r>
            <a:endParaRPr lang="en-CH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2B9DF0-E89B-4DC5-8609-094359C069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H" b="1" dirty="0"/>
              <a:t>Actions</a:t>
            </a:r>
            <a:endParaRPr lang="en-US" b="1" dirty="0"/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CH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llyship</a:t>
            </a:r>
            <a:r>
              <a:rPr lang="en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at Work (for all)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INFCOM Circles, discussion groups around specific topics to increase networking and support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en-CH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Circular to PRs to ask for more nominations based on Gender (target 2 x % of female experts in country)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endParaRPr lang="en-CH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200939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>
            <a:extLst>
              <a:ext uri="{FF2B5EF4-FFF2-40B4-BE49-F238E27FC236}">
                <a16:creationId xmlns:a16="http://schemas.microsoft.com/office/drawing/2014/main" id="{47C33F45-D55E-44B4-E6DF-B3168D8571C9}"/>
              </a:ext>
            </a:extLst>
          </p:cNvPr>
          <p:cNvSpPr/>
          <p:nvPr/>
        </p:nvSpPr>
        <p:spPr>
          <a:xfrm>
            <a:off x="1123388" y="947049"/>
            <a:ext cx="4180113" cy="45544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ts val="3360"/>
              </a:lnSpc>
              <a:defRPr sz="1800"/>
            </a:pPr>
            <a:r>
              <a:rPr lang="en-US" sz="4400" b="1" i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INFCOM Circle</a:t>
            </a:r>
          </a:p>
        </p:txBody>
      </p:sp>
      <p:sp>
        <p:nvSpPr>
          <p:cNvPr id="6" name="Shape 79">
            <a:extLst>
              <a:ext uri="{FF2B5EF4-FFF2-40B4-BE49-F238E27FC236}">
                <a16:creationId xmlns:a16="http://schemas.microsoft.com/office/drawing/2014/main" id="{C82A2680-8980-374E-A5E8-0DF8347D0DBF}"/>
              </a:ext>
            </a:extLst>
          </p:cNvPr>
          <p:cNvSpPr/>
          <p:nvPr/>
        </p:nvSpPr>
        <p:spPr>
          <a:xfrm>
            <a:off x="1123388" y="1816040"/>
            <a:ext cx="10724234" cy="363176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0" indent="0">
              <a:buNone/>
            </a:pPr>
            <a:r>
              <a:rPr lang="en-CH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CH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INFCOM Circles are created to increase </a:t>
            </a:r>
            <a:r>
              <a:rPr lang="en-CH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networking</a:t>
            </a:r>
            <a:r>
              <a:rPr lang="en-CH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between women and to </a:t>
            </a:r>
            <a:r>
              <a:rPr lang="en-CH" sz="28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discuss common issues and potential solutions</a:t>
            </a:r>
          </a:p>
          <a:p>
            <a:pPr marL="0" indent="0">
              <a:buNone/>
            </a:pPr>
            <a:endParaRPr lang="en-CH" sz="2800" b="1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H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Topics: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H" sz="2800" dirty="0">
                <a:latin typeface="Arial" panose="020B0604020202020204" pitchFamily="34" charset="0"/>
                <a:cs typeface="Arial" panose="020B0604020202020204" pitchFamily="34" charset="0"/>
              </a:rPr>
              <a:t>How to be recognized for your own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H" sz="2800" dirty="0">
                <a:latin typeface="Arial" panose="020B0604020202020204" pitchFamily="34" charset="0"/>
                <a:cs typeface="Arial" panose="020B0604020202020204" pitchFamily="34" charset="0"/>
              </a:rPr>
              <a:t>Communicating with confidence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H" sz="2800" dirty="0">
                <a:latin typeface="Arial" panose="020B0604020202020204" pitchFamily="34" charset="0"/>
                <a:cs typeface="Arial" panose="020B0604020202020204" pitchFamily="34" charset="0"/>
              </a:rPr>
              <a:t>Authenticity at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H" sz="2800" dirty="0">
                <a:latin typeface="Arial" panose="020B0604020202020204" pitchFamily="34" charset="0"/>
                <a:cs typeface="Arial" panose="020B0604020202020204" pitchFamily="34" charset="0"/>
              </a:rPr>
              <a:t>How to make assertiveness work for you</a:t>
            </a:r>
          </a:p>
        </p:txBody>
      </p:sp>
    </p:spTree>
    <p:extLst>
      <p:ext uri="{BB962C8B-B14F-4D97-AF65-F5344CB8AC3E}">
        <p14:creationId xmlns:p14="http://schemas.microsoft.com/office/powerpoint/2010/main" val="1782598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>
            <a:extLst>
              <a:ext uri="{FF2B5EF4-FFF2-40B4-BE49-F238E27FC236}">
                <a16:creationId xmlns:a16="http://schemas.microsoft.com/office/drawing/2014/main" id="{47C33F45-D55E-44B4-E6DF-B3168D8571C9}"/>
              </a:ext>
            </a:extLst>
          </p:cNvPr>
          <p:cNvSpPr/>
          <p:nvPr/>
        </p:nvSpPr>
        <p:spPr>
          <a:xfrm>
            <a:off x="1123388" y="947049"/>
            <a:ext cx="10596172" cy="2635530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kumimoji="0" lang="en-CH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kumimoji="0" lang="en-CH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lang="en-CH" sz="4400" b="1" kern="10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 marL="0" marR="0" lvl="0" indent="0" algn="ctr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kumimoji="0" lang="en-CH" sz="4400" b="1" i="0" u="none" strike="noStrike" kern="1000" cap="none" spc="0" normalizeH="0" baseline="0" noProof="0" dirty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Panel discussion by SG Chairs</a:t>
            </a:r>
          </a:p>
          <a:p>
            <a:pPr marL="0" marR="0" lvl="0" indent="0" algn="ctr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lang="en-CH" sz="4400" b="1" kern="10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 marL="0" marR="0" lvl="0" indent="0" algn="ctr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kumimoji="0" lang="en-US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6" name="Shape 79">
            <a:extLst>
              <a:ext uri="{FF2B5EF4-FFF2-40B4-BE49-F238E27FC236}">
                <a16:creationId xmlns:a16="http://schemas.microsoft.com/office/drawing/2014/main" id="{C82A2680-8980-374E-A5E8-0DF8347D0DBF}"/>
              </a:ext>
            </a:extLst>
          </p:cNvPr>
          <p:cNvSpPr/>
          <p:nvPr/>
        </p:nvSpPr>
        <p:spPr>
          <a:xfrm>
            <a:off x="1123388" y="1852900"/>
            <a:ext cx="10724234" cy="43088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891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9">
            <a:extLst>
              <a:ext uri="{FF2B5EF4-FFF2-40B4-BE49-F238E27FC236}">
                <a16:creationId xmlns:a16="http://schemas.microsoft.com/office/drawing/2014/main" id="{47C33F45-D55E-44B4-E6DF-B3168D8571C9}"/>
              </a:ext>
            </a:extLst>
          </p:cNvPr>
          <p:cNvSpPr/>
          <p:nvPr/>
        </p:nvSpPr>
        <p:spPr>
          <a:xfrm>
            <a:off x="1123388" y="947049"/>
            <a:ext cx="10596172" cy="219951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kumimoji="0" lang="en-CH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kumimoji="0" lang="en-CH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 marL="0" marR="0" lvl="0" indent="0" algn="l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lang="en-CH" sz="4400" b="1" kern="1000" dirty="0">
              <a:solidFill>
                <a:srgbClr val="005BAA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  <a:p>
            <a:pPr marL="0" marR="0" lvl="0" indent="0" algn="ctr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r>
              <a:rPr lang="en-CH" sz="4400" b="1" kern="1000" dirty="0">
                <a:solidFill>
                  <a:srgbClr val="005BAA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Montserrat-Regular"/>
              </a:rPr>
              <a:t>Review of decision 11/1</a:t>
            </a:r>
          </a:p>
          <a:p>
            <a:pPr marL="0" marR="0" lvl="0" indent="0" algn="ctr" defTabSz="91440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/>
            </a:pPr>
            <a:endParaRPr kumimoji="0" lang="en-US" sz="4400" b="1" i="0" u="none" strike="noStrike" kern="10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Montserrat-Regular"/>
            </a:endParaRPr>
          </a:p>
        </p:txBody>
      </p:sp>
      <p:sp>
        <p:nvSpPr>
          <p:cNvPr id="6" name="Shape 79">
            <a:extLst>
              <a:ext uri="{FF2B5EF4-FFF2-40B4-BE49-F238E27FC236}">
                <a16:creationId xmlns:a16="http://schemas.microsoft.com/office/drawing/2014/main" id="{C82A2680-8980-374E-A5E8-0DF8347D0DBF}"/>
              </a:ext>
            </a:extLst>
          </p:cNvPr>
          <p:cNvSpPr/>
          <p:nvPr/>
        </p:nvSpPr>
        <p:spPr>
          <a:xfrm>
            <a:off x="1123388" y="1852900"/>
            <a:ext cx="10724234" cy="430887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Arial"/>
              <a:ea typeface="Verdan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358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EA28B-339C-72E2-024A-193EBA3D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31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FR" sz="60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Thank you.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A72FBD4-668B-EB1A-B593-B2BE34336172}"/>
              </a:ext>
            </a:extLst>
          </p:cNvPr>
          <p:cNvSpPr txBox="1"/>
          <p:nvPr/>
        </p:nvSpPr>
        <p:spPr>
          <a:xfrm>
            <a:off x="3824879" y="5950894"/>
            <a:ext cx="4542242" cy="523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50000"/>
              </a:lnSpc>
            </a:pPr>
            <a:r>
              <a:rPr lang="en-US" sz="3200" b="0" i="0" u="none" strike="noStrike" baseline="300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wmo.int</a:t>
            </a:r>
          </a:p>
        </p:txBody>
      </p:sp>
    </p:spTree>
    <p:extLst>
      <p:ext uri="{BB962C8B-B14F-4D97-AF65-F5344CB8AC3E}">
        <p14:creationId xmlns:p14="http://schemas.microsoft.com/office/powerpoint/2010/main" val="2600864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MO_Powerpoint_en_fr_altern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D96979E1E4B409960509F1B29C56C" ma:contentTypeVersion="" ma:contentTypeDescription="Create a new document." ma:contentTypeScope="" ma:versionID="9fa763f22644f3852908b11bd41faa78">
  <xsd:schema xmlns:xsd="http://www.w3.org/2001/XMLSchema" xmlns:xs="http://www.w3.org/2001/XMLSchema" xmlns:p="http://schemas.microsoft.com/office/2006/metadata/properties" xmlns:ns2="f14d876b-62cc-43bb-abc1-9d013efad75e" targetNamespace="http://schemas.microsoft.com/office/2006/metadata/properties" ma:root="true" ma:fieldsID="38de8a32582e476379615190af83d8c3" ns2:_="">
    <xsd:import namespace="f14d876b-62cc-43bb-abc1-9d013efad75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d876b-62cc-43bb-abc1-9d013efad7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14d876b-62cc-43bb-abc1-9d013efad75e">
      <UserInfo>
        <DisplayName>Albert Fischer</DisplayName>
        <AccountId>241945</AccountId>
        <AccountType/>
      </UserInfo>
      <UserInfo>
        <DisplayName>Krunoslav PREMEC</DisplayName>
        <AccountId>55652</AccountId>
        <AccountType/>
      </UserInfo>
      <UserInfo>
        <DisplayName>Belén Martín Míguez</DisplayName>
        <AccountId>149851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E565FD8-2DDA-4874-A528-7291DA8AE30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EB8A0C-3429-469B-9F10-86D13C3F4520}"/>
</file>

<file path=customXml/itemProps3.xml><?xml version="1.0" encoding="utf-8"?>
<ds:datastoreItem xmlns:ds="http://schemas.openxmlformats.org/officeDocument/2006/customXml" ds:itemID="{64BA3B44-D623-4C2A-AA23-C7D80C044A73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purl.org/dc/elements/1.1/"/>
    <ds:schemaRef ds:uri="3c76eea2-c21a-46e1-8f98-cfc2ba460d51"/>
    <ds:schemaRef ds:uri="http://schemas.openxmlformats.org/package/2006/metadata/core-properties"/>
    <ds:schemaRef ds:uri="96d886eb-95f6-47f3-bdfb-70dab5061c60"/>
    <ds:schemaRef ds:uri="http://schemas.microsoft.com/sharepoint/v3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4978</TotalTime>
  <Words>190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WMO_Powerpoint_en_fr_alternate</vt:lpstr>
      <vt:lpstr>PowerPoint Presentation</vt:lpstr>
      <vt:lpstr>PowerPoint Presentation</vt:lpstr>
      <vt:lpstr>Issues and how to start resolving them</vt:lpstr>
      <vt:lpstr>PowerPoint Presentation</vt:lpstr>
      <vt:lpstr>PowerPoint Presentation</vt:lpstr>
      <vt:lpstr>PowerPoint Presentation</vt:lpstr>
      <vt:lpstr>Thank you.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Klara Josipovic</dc:creator>
  <cp:lastModifiedBy>Alida Catcheside</cp:lastModifiedBy>
  <cp:revision>58</cp:revision>
  <dcterms:created xsi:type="dcterms:W3CDTF">2024-01-11T14:19:20Z</dcterms:created>
  <dcterms:modified xsi:type="dcterms:W3CDTF">2024-04-17T14:53:34Z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0x0101002BFD96979E1E4B409960509F1B29C56C</vt:lpwstr>
  </property>
  <property fmtid="{D5CDD505-2E9C-101B-9397-08002B2CF9AE}" pid="3" name="_dlc_DocIdItemGuid">
    <vt:lpwstr>d9410c5b-4b37-4c8f-8899-06403149ffc9</vt:lpwstr>
  </property>
  <property fmtid="{D5CDD505-2E9C-101B-9397-08002B2CF9AE}" pid="4" name="MediaServiceImageTags">
    <vt:lpwstr/>
  </property>
</Properties>
</file>